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1C65A46-072D-4B3E-AA87-DF3B840EDFC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E335DDF-728A-406E-9D8E-12247531F04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Reform and Culture in the mid 1800s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486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support</a:t>
            </a:r>
          </a:p>
          <a:p>
            <a:r>
              <a:rPr lang="en-US" dirty="0" smtClean="0"/>
              <a:t>Mainly male teachers</a:t>
            </a:r>
          </a:p>
          <a:p>
            <a:r>
              <a:rPr lang="en-US" dirty="0" smtClean="0"/>
              <a:t>Horace Mann – campaigned for better schooling</a:t>
            </a:r>
          </a:p>
          <a:p>
            <a:r>
              <a:rPr lang="en-US" dirty="0" smtClean="0"/>
              <a:t>Emma Willard – brought universities to women in 1820s</a:t>
            </a:r>
          </a:p>
          <a:p>
            <a:pPr lvl="1"/>
            <a:r>
              <a:rPr lang="en-US" dirty="0" smtClean="0"/>
              <a:t>Troy Female Seminary – Troy, NY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750945"/>
            <a:ext cx="20193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10000"/>
            <a:ext cx="2057400" cy="2891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191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American Temperance Society – 1826</a:t>
            </a:r>
          </a:p>
          <a:p>
            <a:r>
              <a:rPr lang="en-US" dirty="0" smtClean="0"/>
              <a:t>Neal Dow – “Father of Prohibition”</a:t>
            </a:r>
          </a:p>
          <a:p>
            <a:r>
              <a:rPr lang="en-US" dirty="0" smtClean="0"/>
              <a:t>Maine Law of 1851 – first law banning alcohol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00400"/>
            <a:ext cx="2124075" cy="296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102" y="685800"/>
            <a:ext cx="2657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463" y="3345873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102" y="3312470"/>
            <a:ext cx="2481262" cy="2652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1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Women’s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Women could not vote </a:t>
            </a:r>
          </a:p>
          <a:p>
            <a:r>
              <a:rPr lang="en-US" dirty="0" smtClean="0"/>
              <a:t>Women could not own property once married</a:t>
            </a:r>
          </a:p>
          <a:p>
            <a:r>
              <a:rPr lang="en-US" dirty="0" smtClean="0"/>
              <a:t>Seneca Falls Convention</a:t>
            </a:r>
          </a:p>
          <a:p>
            <a:pPr lvl="1"/>
            <a:r>
              <a:rPr lang="en-US" dirty="0" smtClean="0"/>
              <a:t>1848</a:t>
            </a:r>
          </a:p>
          <a:p>
            <a:pPr lvl="1"/>
            <a:r>
              <a:rPr lang="en-US" dirty="0" smtClean="0"/>
              <a:t>Elizabeth Stanton</a:t>
            </a:r>
          </a:p>
          <a:p>
            <a:pPr lvl="1"/>
            <a:r>
              <a:rPr lang="en-US" dirty="0" smtClean="0"/>
              <a:t>Declaration of Sentiments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743200"/>
            <a:ext cx="3248025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885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Borrowing from Europe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Science</a:t>
            </a:r>
          </a:p>
          <a:p>
            <a:r>
              <a:rPr lang="en-US" dirty="0" smtClean="0"/>
              <a:t>Art</a:t>
            </a:r>
          </a:p>
          <a:p>
            <a:r>
              <a:rPr lang="en-US" dirty="0" smtClean="0"/>
              <a:t>Greek Architecture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3222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 on with the nationalism resulting from the War of 1812</a:t>
            </a:r>
          </a:p>
          <a:p>
            <a:r>
              <a:rPr lang="en-US" dirty="0" smtClean="0"/>
              <a:t>Washington Irving</a:t>
            </a:r>
          </a:p>
          <a:p>
            <a:pPr lvl="1"/>
            <a:r>
              <a:rPr lang="en-US" dirty="0" smtClean="0"/>
              <a:t>“Legend of Sleepy Hollow”</a:t>
            </a:r>
          </a:p>
          <a:p>
            <a:pPr lvl="1"/>
            <a:r>
              <a:rPr lang="en-US" dirty="0" smtClean="0"/>
              <a:t>“Rip van Winkle”</a:t>
            </a:r>
          </a:p>
          <a:p>
            <a:pPr lvl="1"/>
            <a:r>
              <a:rPr lang="en-US" dirty="0" smtClean="0"/>
              <a:t>George Washington biography</a:t>
            </a:r>
          </a:p>
          <a:p>
            <a:r>
              <a:rPr lang="en-US" dirty="0" smtClean="0"/>
              <a:t>James </a:t>
            </a:r>
            <a:r>
              <a:rPr lang="en-US" dirty="0" err="1" smtClean="0"/>
              <a:t>Fenimore</a:t>
            </a:r>
            <a:r>
              <a:rPr lang="en-US" dirty="0" smtClean="0"/>
              <a:t> Cooper</a:t>
            </a:r>
          </a:p>
          <a:p>
            <a:pPr lvl="1"/>
            <a:r>
              <a:rPr lang="en-US" dirty="0" smtClean="0"/>
              <a:t>Last of the Mohicans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833" y="1998518"/>
            <a:ext cx="1827283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314825"/>
            <a:ext cx="196215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4406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Transcendentalism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Truth found through observation</a:t>
            </a:r>
          </a:p>
          <a:p>
            <a:r>
              <a:rPr lang="en-US" dirty="0" smtClean="0"/>
              <a:t>Self-reliance, self-culture, and self discipline</a:t>
            </a:r>
          </a:p>
          <a:p>
            <a:r>
              <a:rPr lang="en-US" dirty="0" smtClean="0"/>
              <a:t>Ralph Waldo Emerson</a:t>
            </a:r>
          </a:p>
          <a:p>
            <a:pPr lvl="1"/>
            <a:r>
              <a:rPr lang="en-US" dirty="0" smtClean="0"/>
              <a:t>Essayist (“Nature”) and Orator</a:t>
            </a:r>
          </a:p>
          <a:p>
            <a:r>
              <a:rPr lang="en-US" dirty="0" smtClean="0"/>
              <a:t>Henry David Thoreau</a:t>
            </a:r>
          </a:p>
          <a:p>
            <a:pPr lvl="1"/>
            <a:r>
              <a:rPr lang="en-US" dirty="0" smtClean="0"/>
              <a:t>“Civil Disobedience” </a:t>
            </a:r>
          </a:p>
          <a:p>
            <a:pPr lvl="1"/>
            <a:r>
              <a:rPr lang="en-US" dirty="0" smtClean="0"/>
              <a:t>Natural History</a:t>
            </a:r>
          </a:p>
          <a:p>
            <a:pPr lvl="1"/>
            <a:r>
              <a:rPr lang="en-US" dirty="0" smtClean="0"/>
              <a:t>Abolitionist</a:t>
            </a:r>
          </a:p>
          <a:p>
            <a:r>
              <a:rPr lang="en-US" dirty="0" smtClean="0"/>
              <a:t>Henry Wadsworth Longfellow</a:t>
            </a:r>
          </a:p>
          <a:p>
            <a:pPr lvl="1"/>
            <a:r>
              <a:rPr lang="en-US" dirty="0" smtClean="0"/>
              <a:t>“Paul Revere’s Ride”</a:t>
            </a:r>
          </a:p>
          <a:p>
            <a:pPr lvl="1"/>
            <a:r>
              <a:rPr lang="en-US" dirty="0" smtClean="0"/>
              <a:t>Lyric Poetry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737735"/>
            <a:ext cx="1600200" cy="212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0"/>
            <a:ext cx="1524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682482"/>
            <a:ext cx="1862137" cy="255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444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Literary Individuals and Dissenters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Edgar Allen Poe</a:t>
            </a:r>
          </a:p>
          <a:p>
            <a:pPr lvl="1"/>
            <a:r>
              <a:rPr lang="en-US" dirty="0" smtClean="0"/>
              <a:t>Romantic movement</a:t>
            </a:r>
          </a:p>
          <a:p>
            <a:pPr lvl="1"/>
            <a:r>
              <a:rPr lang="en-US" dirty="0" smtClean="0"/>
              <a:t>Mystery and detective fiction</a:t>
            </a:r>
          </a:p>
          <a:p>
            <a:pPr lvl="1"/>
            <a:r>
              <a:rPr lang="en-US" dirty="0" smtClean="0"/>
              <a:t>“The Raven”</a:t>
            </a:r>
          </a:p>
          <a:p>
            <a:r>
              <a:rPr lang="en-US" dirty="0" smtClean="0"/>
              <a:t>Herman Melville </a:t>
            </a:r>
          </a:p>
          <a:p>
            <a:pPr lvl="1"/>
            <a:r>
              <a:rPr lang="en-US" dirty="0" smtClean="0"/>
              <a:t>“Moby Dick”</a:t>
            </a:r>
          </a:p>
          <a:p>
            <a:pPr lvl="1"/>
            <a:r>
              <a:rPr lang="en-US" dirty="0" smtClean="0"/>
              <a:t>Travelogues</a:t>
            </a:r>
          </a:p>
          <a:p>
            <a:pPr lvl="1"/>
            <a:r>
              <a:rPr lang="en-US" dirty="0" smtClean="0"/>
              <a:t>poetry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524000"/>
            <a:ext cx="1646965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24200"/>
            <a:ext cx="228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8315576"/>
      </p:ext>
    </p:extLst>
  </p:cSld>
  <p:clrMapOvr>
    <a:masterClrMapping/>
  </p:clrMapOvr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1172</TotalTime>
  <Words>191</Words>
  <Application>Microsoft Office PowerPoint</Application>
  <PresentationFormat>On-screen Show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Thatch</vt:lpstr>
      <vt:lpstr>Reform and Culture in the mid 1800s</vt:lpstr>
      <vt:lpstr>Education </vt:lpstr>
      <vt:lpstr>Drinking</vt:lpstr>
      <vt:lpstr>Women’s Rights</vt:lpstr>
      <vt:lpstr>Borrowing from Europe </vt:lpstr>
      <vt:lpstr>Literature</vt:lpstr>
      <vt:lpstr>Transcendentalism</vt:lpstr>
      <vt:lpstr>Literary Individuals and Dissenters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Reform and Culture in the mid 1800s</dc:title>
  <dc:creator>DoTS</dc:creator>
  <cp:lastModifiedBy>DoTS</cp:lastModifiedBy>
  <cp:revision>4</cp:revision>
  <dcterms:created xsi:type="dcterms:W3CDTF">2011-12-12T18:55:16Z</dcterms:created>
  <dcterms:modified xsi:type="dcterms:W3CDTF">2011-12-13T14:27:28Z</dcterms:modified>
</cp:coreProperties>
</file>